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429" r:id="rId3"/>
    <p:sldId id="406" r:id="rId4"/>
    <p:sldId id="327" r:id="rId5"/>
    <p:sldId id="408" r:id="rId6"/>
    <p:sldId id="407" r:id="rId7"/>
    <p:sldId id="391" r:id="rId8"/>
    <p:sldId id="409" r:id="rId9"/>
    <p:sldId id="411" r:id="rId10"/>
    <p:sldId id="306" r:id="rId11"/>
    <p:sldId id="410" r:id="rId12"/>
    <p:sldId id="412" r:id="rId13"/>
    <p:sldId id="413" r:id="rId14"/>
    <p:sldId id="414" r:id="rId15"/>
    <p:sldId id="415" r:id="rId16"/>
    <p:sldId id="416" r:id="rId17"/>
    <p:sldId id="421" r:id="rId18"/>
    <p:sldId id="430" r:id="rId19"/>
    <p:sldId id="422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110" d="100"/>
          <a:sy n="110" d="100"/>
        </p:scale>
        <p:origin x="-9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1BC8C-D891-49A5-86B9-C16534234378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86B10-C51E-413D-BBFB-C26721BFF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74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78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0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1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4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5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3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7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3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1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63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0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92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4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3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9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0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 userDrawn="1"/>
        </p:nvCxnSpPr>
        <p:spPr>
          <a:xfrm>
            <a:off x="214282" y="500042"/>
            <a:ext cx="8501122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Immagin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5786454"/>
            <a:ext cx="7739960" cy="6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1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2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1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DF4F-E6B7-4A87-A41F-0A981D875B9A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3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BD90B-2EAF-4491-84AE-35B6B730779C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5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24840"/>
            <a:ext cx="2873375" cy="1941512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268978" y="3864007"/>
            <a:ext cx="67199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zione 2 Fase di Gestione del GO e realizzazione del piano di attività</a:t>
            </a:r>
          </a:p>
          <a:p>
            <a:pPr algn="ctr"/>
            <a:r>
              <a:rPr lang="it-IT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Caricamento della domanda di aiuto su SIAR</a:t>
            </a:r>
            <a:endParaRPr lang="it-IT" sz="2400" b="1" i="1" u="sng" dirty="0">
              <a:latin typeface="Calibri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779122" y="724840"/>
            <a:ext cx="51435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 smtClean="0">
                <a:latin typeface="Calibri" pitchFamily="34" charset="0"/>
              </a:rPr>
              <a:t>PSR Marche 2014/2020</a:t>
            </a:r>
          </a:p>
          <a:p>
            <a:pPr algn="ctr"/>
            <a:r>
              <a:rPr lang="it-IT" sz="4000" b="1" dirty="0" smtClean="0">
                <a:latin typeface="Calibri" pitchFamily="34" charset="0"/>
              </a:rPr>
              <a:t>Sottomisura </a:t>
            </a:r>
            <a:r>
              <a:rPr lang="it-IT" sz="4000" b="1" dirty="0">
                <a:latin typeface="Calibri" pitchFamily="34" charset="0"/>
              </a:rPr>
              <a:t>16.1 </a:t>
            </a:r>
          </a:p>
        </p:txBody>
      </p:sp>
      <p:pic>
        <p:nvPicPr>
          <p:cNvPr id="8" name="Immagin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50" y="3834914"/>
            <a:ext cx="1490657" cy="115362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255450" y="28529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Calibri" pitchFamily="34" charset="0"/>
              </a:rPr>
              <a:t>Sostegno per la costituzione e la gestione dei Gruppi Operativi del PEI in materia di produttività e sostenibilità dell’agricoltura </a:t>
            </a:r>
          </a:p>
        </p:txBody>
      </p:sp>
    </p:spTree>
    <p:extLst>
      <p:ext uri="{BB962C8B-B14F-4D97-AF65-F5344CB8AC3E}">
        <p14:creationId xmlns:p14="http://schemas.microsoft.com/office/powerpoint/2010/main" val="14220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704856" cy="460851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55526" y="548680"/>
            <a:ext cx="78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Caricamento domanda – Pagina «Descrizione dell’iniziativa progettuale»</a:t>
            </a:r>
          </a:p>
        </p:txBody>
      </p:sp>
    </p:spTree>
    <p:extLst>
      <p:ext uri="{BB962C8B-B14F-4D97-AF65-F5344CB8AC3E}">
        <p14:creationId xmlns:p14="http://schemas.microsoft.com/office/powerpoint/2010/main" val="29838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9"/>
            <a:ext cx="7704856" cy="468052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55526" y="548680"/>
            <a:ext cx="78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Caricamento domanda – Pagina «Descrizione dell’iniziativa progettuale»</a:t>
            </a:r>
          </a:p>
        </p:txBody>
      </p:sp>
    </p:spTree>
    <p:extLst>
      <p:ext uri="{BB962C8B-B14F-4D97-AF65-F5344CB8AC3E}">
        <p14:creationId xmlns:p14="http://schemas.microsoft.com/office/powerpoint/2010/main" val="1136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571500" y="548680"/>
            <a:ext cx="78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Caricamento domanda – Piano di dettaglio degli investimenti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704856" cy="4747366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flipH="1" flipV="1">
            <a:off x="6444208" y="2589027"/>
            <a:ext cx="576064" cy="61920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420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704856" cy="4740208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H="1" flipV="1">
            <a:off x="5148064" y="3429000"/>
            <a:ext cx="576064" cy="61920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71500" y="548680"/>
            <a:ext cx="78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Caricamento domanda – Piano di dettaglio degli investimenti</a:t>
            </a:r>
          </a:p>
        </p:txBody>
      </p:sp>
    </p:spTree>
    <p:extLst>
      <p:ext uri="{BB962C8B-B14F-4D97-AF65-F5344CB8AC3E}">
        <p14:creationId xmlns:p14="http://schemas.microsoft.com/office/powerpoint/2010/main" val="39570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37891"/>
            <a:ext cx="7704856" cy="4695365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flipH="1" flipV="1">
            <a:off x="4263938" y="3933056"/>
            <a:ext cx="576064" cy="61920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2" name="CasellaDiTesto 11"/>
          <p:cNvSpPr txBox="1"/>
          <p:nvPr/>
        </p:nvSpPr>
        <p:spPr>
          <a:xfrm>
            <a:off x="571500" y="548680"/>
            <a:ext cx="78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Caricamento domanda – Piano di dettaglio degli investimenti</a:t>
            </a:r>
          </a:p>
        </p:txBody>
      </p:sp>
    </p:spTree>
    <p:extLst>
      <p:ext uri="{BB962C8B-B14F-4D97-AF65-F5344CB8AC3E}">
        <p14:creationId xmlns:p14="http://schemas.microsoft.com/office/powerpoint/2010/main" val="12483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704856" cy="4719916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 flipH="1" flipV="1">
            <a:off x="4139952" y="3529035"/>
            <a:ext cx="576064" cy="61920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1" name="CasellaDiTesto 10"/>
          <p:cNvSpPr txBox="1"/>
          <p:nvPr/>
        </p:nvSpPr>
        <p:spPr>
          <a:xfrm>
            <a:off x="571500" y="548680"/>
            <a:ext cx="78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Caricamento domanda – Piano di dettaglio degli investimenti</a:t>
            </a:r>
          </a:p>
        </p:txBody>
      </p:sp>
    </p:spTree>
    <p:extLst>
      <p:ext uri="{BB962C8B-B14F-4D97-AF65-F5344CB8AC3E}">
        <p14:creationId xmlns:p14="http://schemas.microsoft.com/office/powerpoint/2010/main" val="3178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73409"/>
            <a:ext cx="7704856" cy="4755321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 flipH="1">
            <a:off x="7710661" y="3011279"/>
            <a:ext cx="824483" cy="52092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1" name="CasellaDiTesto 10"/>
          <p:cNvSpPr txBox="1"/>
          <p:nvPr/>
        </p:nvSpPr>
        <p:spPr>
          <a:xfrm>
            <a:off x="571500" y="548680"/>
            <a:ext cx="78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Caricamento domanda – Piano di dettaglio degli investimenti</a:t>
            </a:r>
          </a:p>
        </p:txBody>
      </p:sp>
    </p:spTree>
    <p:extLst>
      <p:ext uri="{BB962C8B-B14F-4D97-AF65-F5344CB8AC3E}">
        <p14:creationId xmlns:p14="http://schemas.microsoft.com/office/powerpoint/2010/main" val="12988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704856" cy="472318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571500" y="548680"/>
            <a:ext cx="78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Caricamento domanda – Piano di dettaglio degli investimenti</a:t>
            </a:r>
          </a:p>
        </p:txBody>
      </p:sp>
    </p:spTree>
    <p:extLst>
      <p:ext uri="{BB962C8B-B14F-4D97-AF65-F5344CB8AC3E}">
        <p14:creationId xmlns:p14="http://schemas.microsoft.com/office/powerpoint/2010/main" val="4477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835909" y="4581128"/>
            <a:ext cx="347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dell’attenzione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2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8046"/>
            <a:ext cx="7776864" cy="445521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71500" y="548680"/>
            <a:ext cx="7888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di procedere con l’inserimento della domanda di aiuto, il capofila deve indicare quali sono i soggetti «partner effettivi» nella sezione impresa</a:t>
            </a: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1387661" y="5075596"/>
            <a:ext cx="824483" cy="5209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8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776864" cy="4464496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 flipH="1" flipV="1">
            <a:off x="6346960" y="2060848"/>
            <a:ext cx="576064" cy="61920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71500" y="548680"/>
            <a:ext cx="7888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di procedere con l’inserimento della domanda di aiuto, il capofila deve indicare quali sono i soggetti «partner effettivi» nella sezione impresa</a:t>
            </a:r>
          </a:p>
        </p:txBody>
      </p:sp>
    </p:spTree>
    <p:extLst>
      <p:ext uri="{BB962C8B-B14F-4D97-AF65-F5344CB8AC3E}">
        <p14:creationId xmlns:p14="http://schemas.microsoft.com/office/powerpoint/2010/main" val="8393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628800"/>
            <a:ext cx="8572500" cy="3561132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flipV="1">
            <a:off x="1619672" y="3645025"/>
            <a:ext cx="864096" cy="61920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2" name="CasellaDiTesto 11"/>
          <p:cNvSpPr txBox="1"/>
          <p:nvPr/>
        </p:nvSpPr>
        <p:spPr>
          <a:xfrm>
            <a:off x="571500" y="548680"/>
            <a:ext cx="7888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di procedere con l’inserimento della domanda di aiuto, il capofila deve indicare quali sono i soggetti «partner effettivi» nella sezione impresa</a:t>
            </a:r>
          </a:p>
        </p:txBody>
      </p:sp>
    </p:spTree>
    <p:extLst>
      <p:ext uri="{BB962C8B-B14F-4D97-AF65-F5344CB8AC3E}">
        <p14:creationId xmlns:p14="http://schemas.microsoft.com/office/powerpoint/2010/main" val="186024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555526" y="529380"/>
            <a:ext cx="78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Caricamento domanda – Pagina «Requisiti soggettivi»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9"/>
            <a:ext cx="7832898" cy="4680520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 flipH="1">
            <a:off x="5364088" y="4684759"/>
            <a:ext cx="792088" cy="62517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2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9"/>
            <a:ext cx="7704856" cy="468052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55526" y="529380"/>
            <a:ext cx="78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Caricamento domanda – Pagina «Requisiti soggettivi»</a:t>
            </a:r>
          </a:p>
        </p:txBody>
      </p:sp>
    </p:spTree>
    <p:extLst>
      <p:ext uri="{BB962C8B-B14F-4D97-AF65-F5344CB8AC3E}">
        <p14:creationId xmlns:p14="http://schemas.microsoft.com/office/powerpoint/2010/main" val="35884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55526" y="548680"/>
            <a:ext cx="78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Caricamento domanda – Pagina «Descrizione dell’iniziativa progettuale»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9"/>
            <a:ext cx="770485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1429"/>
            <a:ext cx="7704856" cy="474981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55526" y="548680"/>
            <a:ext cx="78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Caricamento domanda – Pagina «Descrizione dell’iniziativa progettuale»</a:t>
            </a:r>
          </a:p>
        </p:txBody>
      </p:sp>
    </p:spTree>
    <p:extLst>
      <p:ext uri="{BB962C8B-B14F-4D97-AF65-F5344CB8AC3E}">
        <p14:creationId xmlns:p14="http://schemas.microsoft.com/office/powerpoint/2010/main" val="236025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58947"/>
            <a:ext cx="7704856" cy="470230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55526" y="548680"/>
            <a:ext cx="78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Caricamento domanda – Pagina «Descrizione dell’iniziativa progettuale»</a:t>
            </a:r>
          </a:p>
        </p:txBody>
      </p:sp>
    </p:spTree>
    <p:extLst>
      <p:ext uri="{BB962C8B-B14F-4D97-AF65-F5344CB8AC3E}">
        <p14:creationId xmlns:p14="http://schemas.microsoft.com/office/powerpoint/2010/main" val="394495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230</Words>
  <Application>Microsoft Office PowerPoint</Application>
  <PresentationFormat>Presentazione su schermo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Fiorani</dc:creator>
  <cp:lastModifiedBy>Andrea Fattorini</cp:lastModifiedBy>
  <cp:revision>289</cp:revision>
  <dcterms:created xsi:type="dcterms:W3CDTF">2017-03-29T06:57:34Z</dcterms:created>
  <dcterms:modified xsi:type="dcterms:W3CDTF">2018-02-21T09:42:48Z</dcterms:modified>
</cp:coreProperties>
</file>